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343FE-DC3A-4DA8-A0DB-253F7DFFE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BFA0F8-8DB0-420D-BBF6-351300E45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0E04B0-94E2-4661-A847-4879C3BCF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E5AF9-ADE5-4A07-92B4-67DA0EF7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5D0D3-32BC-459B-9AD6-F9E35305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0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A395C-58E6-4D1F-BAB2-6324F4257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AFF9AE-9D6D-4560-A66A-210B8DEEB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BCEC9-2AEE-4ADB-8598-C375D6A2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7CF7CC-F611-4350-BD19-E58073AC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1A9784-DFD1-4559-8265-E2F24E93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2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BBEEA6-30DF-46AA-ABA1-FE03FAAED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9AAD4A-0914-4EE4-91DC-703DE4A0F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7F0C10-ED7C-4E92-9B40-E2809F56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B76FA-19FE-407D-8AA1-D277F66E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8C76E1-7B7C-4B19-A7D9-BF6B2D121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4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43880-90D9-452C-947D-6FDFD2DE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0703E1-02CA-4B5F-B79C-E7E9CDAAD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1269AD-75B4-4F6C-885B-89B4CD95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605A80-77A5-4AED-8F21-DCAEC8EF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CD8DD8-75A6-44C5-B72A-E948C5BF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9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F1317-EBB6-4599-8C9A-DDF9B4F8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C6FA58-41A6-4711-B52B-24540FF7B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5D5A2B-7BF7-4CE6-A47C-6B0C277A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253BA-3890-4C67-BF08-E2391477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E7BA6-9B96-47F0-86B3-57D0AFE86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3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BBE19-A8E9-4B2A-A691-37A8CA20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EF0931-9D41-4A84-804A-D6704167A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CB911D-9FED-409E-BE0D-95190FBAB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13D91A-1FB9-4AF4-A59E-F556E4522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1BF63E-D5EE-4255-A18D-37D47ACC4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1D6005-FBD9-44B9-AC4F-DBE08E8E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4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800AE-1BA4-48C7-A408-3434B08AF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FD607B-0A4F-486E-AC76-E372B4E2E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0E7DC8-BA24-44C8-9A2A-D76A6774F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8A52AA-9A45-43BF-A9D5-DAE98A6F7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2A71E0-50A8-4DF7-9E83-153701E43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D0078B3-9F5F-4FB4-B936-FA7059121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29AE17-C61C-42FA-9A11-72AEA2157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964B60-C864-443F-9569-D190194A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202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31F87-91B5-484B-B0C7-3B741318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57AD73-29B6-4513-A930-0BFB734D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63678B-9532-446D-9626-F472B7DF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88436B-7E99-445D-9FE3-347DE11B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0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286E40-69C7-4018-83CB-780F6EBC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FA418A-0EC3-4F6A-9061-AAB241794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2BD6CA-96E2-4A5D-A7DA-991E76B0F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30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98F90-01EC-46D6-A780-C5C10D650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9E3745-6281-4242-BD26-4EA5715F5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B8BE07-92B4-4BED-ADD6-BAAF158F9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74E4E4-193F-49CB-98B9-BB22E12B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78CF4A-6917-4596-9353-73EFE5B0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815D7B-46FA-4A25-8EC2-E8B3B6C8E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61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18A47-07B8-4718-9987-68AA6EBF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BC1EE0-A305-4E3C-9D9B-58FBCE305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E5E9C-0B3D-4366-864A-021A2762E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EC8C57-B273-4BF2-BF2C-C7F5FDDF9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CC293E-2E81-41B5-80E2-F4854711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B97A7-7CC5-4F01-8DE1-FBB0C9D2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67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0B096-A3D0-4B42-808E-4CF1396D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BA711D-C580-483A-845C-8686F8C28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710D62-6218-4893-8863-73FB53C6B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498B8-2F88-44C6-9EDF-B8EFC67DB569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2430AF-0822-4F1B-A4B8-6E3AA09F0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F2E45F-C21E-4070-ABE1-C31543D41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324A7-8B2C-43FC-AF16-2030E33C8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12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1BDC22-BC59-4A2B-BA11-BC3B0C2F3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46" y="401216"/>
            <a:ext cx="10094478" cy="6309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BF24CE-EBB1-4600-AC25-1106B09496F9}"/>
              </a:ext>
            </a:extLst>
          </p:cNvPr>
          <p:cNvSpPr txBox="1"/>
          <p:nvPr/>
        </p:nvSpPr>
        <p:spPr>
          <a:xfrm>
            <a:off x="3722914" y="2449486"/>
            <a:ext cx="489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Домаховская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 </a:t>
            </a:r>
          </a:p>
        </p:txBody>
      </p:sp>
    </p:spTree>
    <p:extLst>
      <p:ext uri="{BB962C8B-B14F-4D97-AF65-F5344CB8AC3E}">
        <p14:creationId xmlns:p14="http://schemas.microsoft.com/office/powerpoint/2010/main" val="2777457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2843D-CF33-440A-B8EA-1C6CB6635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таким,  еще и спортивным, стал День защитника Отечества в нашей школе!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E9DEC79-CE73-4D57-975F-3113548A66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86" y="1825625"/>
            <a:ext cx="2447627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3776BE1-021E-4404-A54A-AA5EE29427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86" y="1825625"/>
            <a:ext cx="2447627" cy="4351338"/>
          </a:xfrm>
        </p:spPr>
      </p:pic>
    </p:spTree>
    <p:extLst>
      <p:ext uri="{BB962C8B-B14F-4D97-AF65-F5344CB8AC3E}">
        <p14:creationId xmlns:p14="http://schemas.microsoft.com/office/powerpoint/2010/main" val="932521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A24A2B-4A44-4785-B687-E88CD71AA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1" b="4465"/>
          <a:stretch/>
        </p:blipFill>
        <p:spPr>
          <a:xfrm>
            <a:off x="3610557" y="214603"/>
            <a:ext cx="4786993" cy="5434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E749F-11CA-4136-B821-93C99AC8A8BC}"/>
              </a:ext>
            </a:extLst>
          </p:cNvPr>
          <p:cNvSpPr txBox="1"/>
          <p:nvPr/>
        </p:nvSpPr>
        <p:spPr>
          <a:xfrm>
            <a:off x="3164333" y="5741184"/>
            <a:ext cx="567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учитель физкультуры, наш тренер и наставник, Сергей Иванович Зарубин!</a:t>
            </a:r>
          </a:p>
        </p:txBody>
      </p:sp>
    </p:spTree>
    <p:extLst>
      <p:ext uri="{BB962C8B-B14F-4D97-AF65-F5344CB8AC3E}">
        <p14:creationId xmlns:p14="http://schemas.microsoft.com/office/powerpoint/2010/main" val="157006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89FF73-2C9B-49B7-80F4-901B4CEB7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45" y="223519"/>
            <a:ext cx="8781975" cy="64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28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382E51-9FD0-4AF4-82D3-64D644385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24" y="298579"/>
            <a:ext cx="7616890" cy="57126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41DB6C-5E30-4ADA-9B22-C1D9321F6D91}"/>
              </a:ext>
            </a:extLst>
          </p:cNvPr>
          <p:cNvSpPr txBox="1"/>
          <p:nvPr/>
        </p:nvSpPr>
        <p:spPr>
          <a:xfrm flipH="1">
            <a:off x="3750905" y="6256174"/>
            <a:ext cx="581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«Открытка папе» 3класс</a:t>
            </a:r>
          </a:p>
        </p:txBody>
      </p:sp>
    </p:spTree>
    <p:extLst>
      <p:ext uri="{BB962C8B-B14F-4D97-AF65-F5344CB8AC3E}">
        <p14:creationId xmlns:p14="http://schemas.microsoft.com/office/powerpoint/2010/main" val="214821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75A896-E329-44BD-9031-6D86A7B17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24" y="167950"/>
            <a:ext cx="7452049" cy="5589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C23BC-9988-4E20-8C57-B14630A277D7}"/>
              </a:ext>
            </a:extLst>
          </p:cNvPr>
          <p:cNvSpPr txBox="1"/>
          <p:nvPr/>
        </p:nvSpPr>
        <p:spPr>
          <a:xfrm>
            <a:off x="4744615" y="5892281"/>
            <a:ext cx="424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открытки готовы!</a:t>
            </a:r>
          </a:p>
        </p:txBody>
      </p:sp>
    </p:spTree>
    <p:extLst>
      <p:ext uri="{BB962C8B-B14F-4D97-AF65-F5344CB8AC3E}">
        <p14:creationId xmlns:p14="http://schemas.microsoft.com/office/powerpoint/2010/main" val="398404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59FC1F-2BC7-418D-8846-5B013F3F9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79" y="158620"/>
            <a:ext cx="7635552" cy="5726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33939F-F8BD-41A0-A3C6-9C33E0C08C9E}"/>
              </a:ext>
            </a:extLst>
          </p:cNvPr>
          <p:cNvSpPr txBox="1"/>
          <p:nvPr/>
        </p:nvSpPr>
        <p:spPr>
          <a:xfrm>
            <a:off x="3900195" y="6041571"/>
            <a:ext cx="608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за работой ученики 2,4 классов.</a:t>
            </a:r>
          </a:p>
        </p:txBody>
      </p:sp>
    </p:spTree>
    <p:extLst>
      <p:ext uri="{BB962C8B-B14F-4D97-AF65-F5344CB8AC3E}">
        <p14:creationId xmlns:p14="http://schemas.microsoft.com/office/powerpoint/2010/main" val="338908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B997BC-DC95-40FF-8554-9ABBC8976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56" y="298580"/>
            <a:ext cx="7203232" cy="5402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25B920-9A62-4A62-8A9F-044E9CE231B8}"/>
              </a:ext>
            </a:extLst>
          </p:cNvPr>
          <p:cNvSpPr txBox="1"/>
          <p:nvPr/>
        </p:nvSpPr>
        <p:spPr>
          <a:xfrm>
            <a:off x="3163078" y="5836297"/>
            <a:ext cx="602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наши открытки готовы!</a:t>
            </a:r>
          </a:p>
        </p:txBody>
      </p:sp>
    </p:spTree>
    <p:extLst>
      <p:ext uri="{BB962C8B-B14F-4D97-AF65-F5344CB8AC3E}">
        <p14:creationId xmlns:p14="http://schemas.microsoft.com/office/powerpoint/2010/main" val="218732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81C53E-C493-44DA-90C0-F501B3393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6753" r="2225" b="20418"/>
          <a:stretch/>
        </p:blipFill>
        <p:spPr>
          <a:xfrm>
            <a:off x="2099388" y="718457"/>
            <a:ext cx="7819053" cy="4793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2921CC-131C-4C0C-84B5-B3A38140AFAC}"/>
              </a:ext>
            </a:extLst>
          </p:cNvPr>
          <p:cNvSpPr txBox="1"/>
          <p:nvPr/>
        </p:nvSpPr>
        <p:spPr>
          <a:xfrm>
            <a:off x="3097763" y="5770211"/>
            <a:ext cx="682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какой яркий стенд с поздравлениями у нас получился!</a:t>
            </a:r>
          </a:p>
        </p:txBody>
      </p:sp>
    </p:spTree>
    <p:extLst>
      <p:ext uri="{BB962C8B-B14F-4D97-AF65-F5344CB8AC3E}">
        <p14:creationId xmlns:p14="http://schemas.microsoft.com/office/powerpoint/2010/main" val="2265687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9364F-AE57-4922-86B0-09B5C31A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нашей работы так понравился  ученикам других классов, что они тоже захотели присоединиться к проекту!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2C14EA4-F7C3-4B98-956F-AA74B49571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8A999B9C-1A54-4DA4-B969-602FD742D8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r="4291"/>
          <a:stretch/>
        </p:blipFill>
        <p:spPr>
          <a:xfrm>
            <a:off x="6512766" y="2058194"/>
            <a:ext cx="4618653" cy="38862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92BC67-FFCE-4E83-8293-5B1E5A8BFE72}"/>
              </a:ext>
            </a:extLst>
          </p:cNvPr>
          <p:cNvSpPr txBox="1"/>
          <p:nvPr/>
        </p:nvSpPr>
        <p:spPr>
          <a:xfrm>
            <a:off x="2244011" y="6127234"/>
            <a:ext cx="16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 класс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5E5CD-1A78-4A40-8774-7B390255607B}"/>
              </a:ext>
            </a:extLst>
          </p:cNvPr>
          <p:cNvSpPr txBox="1"/>
          <p:nvPr/>
        </p:nvSpPr>
        <p:spPr>
          <a:xfrm>
            <a:off x="9204648" y="610936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1354898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EA6EF0-8018-4C8E-BA25-4376347B2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2" y="270586"/>
            <a:ext cx="7315201" cy="5486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B3B87-7DCF-4C3D-989B-1D631CD50A84}"/>
              </a:ext>
            </a:extLst>
          </p:cNvPr>
          <p:cNvSpPr txBox="1"/>
          <p:nvPr/>
        </p:nvSpPr>
        <p:spPr>
          <a:xfrm>
            <a:off x="2901819" y="5910943"/>
            <a:ext cx="716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 это уже девочки 9 класса чествуют своего защитника!</a:t>
            </a:r>
          </a:p>
        </p:txBody>
      </p:sp>
    </p:spTree>
    <p:extLst>
      <p:ext uri="{BB962C8B-B14F-4D97-AF65-F5344CB8AC3E}">
        <p14:creationId xmlns:p14="http://schemas.microsoft.com/office/powerpoint/2010/main" val="305088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112B6-7B48-4CF2-AED6-CA7AC537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еще в этот день в нашей школе прошли лыжные соревнования!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E6254BF-7653-45F6-B930-9E1BAEAACC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1" b="2361"/>
          <a:stretch/>
        </p:blipFill>
        <p:spPr>
          <a:xfrm>
            <a:off x="1797248" y="2183363"/>
            <a:ext cx="3263503" cy="389086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48AA109-E3FD-41E1-AB8D-1C8C18BA08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4"/>
          <a:stretch/>
        </p:blipFill>
        <p:spPr>
          <a:xfrm>
            <a:off x="7131251" y="2105540"/>
            <a:ext cx="2899157" cy="3968688"/>
          </a:xfrm>
        </p:spPr>
      </p:pic>
    </p:spTree>
    <p:extLst>
      <p:ext uri="{BB962C8B-B14F-4D97-AF65-F5344CB8AC3E}">
        <p14:creationId xmlns:p14="http://schemas.microsoft.com/office/powerpoint/2010/main" val="6959453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109</Words>
  <Application>Microsoft Office PowerPoint</Application>
  <PresentationFormat>Широкоэкранный</PresentationFormat>
  <Paragraphs>13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 нашей работы так понравился  ученикам других классов, что они тоже захотели присоединиться к проекту!</vt:lpstr>
      <vt:lpstr>Презентация PowerPoint</vt:lpstr>
      <vt:lpstr>А еще в этот день в нашей школе прошли лыжные соревнования! </vt:lpstr>
      <vt:lpstr>Вот таким,  еще и спортивным, стал День защитника Отечества в нашей школе!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2021-02-22T19:04:29Z</dcterms:created>
  <dcterms:modified xsi:type="dcterms:W3CDTF">2021-02-22T19:46:50Z</dcterms:modified>
</cp:coreProperties>
</file>