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800000"/>
    <a:srgbClr val="000099"/>
    <a:srgbClr val="552579"/>
    <a:srgbClr val="612A8A"/>
    <a:srgbClr val="58267E"/>
    <a:srgbClr val="B00022"/>
    <a:srgbClr val="A80000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48" y="48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074420" y="479864"/>
            <a:ext cx="5554980" cy="1962912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074420" y="2466752"/>
            <a:ext cx="5554980" cy="23368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3E2D33-3A43-4B2F-9FD8-3C6A62E3C3A3}" type="datetimeFigureOut">
              <a:rPr lang="ru-RU" smtClean="0"/>
              <a:t>12.09.2019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C64B2E-37C9-4933-96B2-75F8A7233E2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91075" y="1885069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867882" y="1793355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3E2D33-3A43-4B2F-9FD8-3C6A62E3C3A3}" type="datetimeFigureOut">
              <a:rPr lang="ru-RU" smtClean="0"/>
              <a:t>12.09.2019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C64B2E-37C9-4933-96B2-75F8A7233E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143500" y="366186"/>
            <a:ext cx="1371600" cy="7802033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57250" y="366188"/>
            <a:ext cx="4171950" cy="780203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3E2D33-3A43-4B2F-9FD8-3C6A62E3C3A3}" type="datetimeFigureOut">
              <a:rPr lang="ru-RU" smtClean="0"/>
              <a:t>12.09.2019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C64B2E-37C9-4933-96B2-75F8A7233E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3E2D33-3A43-4B2F-9FD8-3C6A62E3C3A3}" type="datetimeFigureOut">
              <a:rPr lang="ru-RU" smtClean="0"/>
              <a:t>12.09.2019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C64B2E-37C9-4933-96B2-75F8A7233E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712168" y="-72"/>
            <a:ext cx="514350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33794" y="3467100"/>
            <a:ext cx="4800600" cy="3048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33794" y="1422400"/>
            <a:ext cx="4800600" cy="2012949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3E2D33-3A43-4B2F-9FD8-3C6A62E3C3A3}" type="datetimeFigureOut">
              <a:rPr lang="ru-RU" smtClean="0"/>
              <a:t>12.09.2019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C64B2E-37C9-4933-96B2-75F8A7233E2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1714500" y="0"/>
            <a:ext cx="5715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29241" y="3752875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806048" y="3661160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76706" y="2032000"/>
            <a:ext cx="27432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957066" y="2032000"/>
            <a:ext cx="27432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3E2D33-3A43-4B2F-9FD8-3C6A62E3C3A3}" type="datetimeFigureOut">
              <a:rPr lang="ru-RU" smtClean="0"/>
              <a:t>12.09.2019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C64B2E-37C9-4933-96B2-75F8A7233E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6880448"/>
            <a:ext cx="6172200" cy="1524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49758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4290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9758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3E2D33-3A43-4B2F-9FD8-3C6A62E3C3A3}" type="datetimeFigureOut">
              <a:rPr lang="ru-RU" smtClean="0"/>
              <a:t>12.09.2019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C64B2E-37C9-4933-96B2-75F8A7233E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3E2D33-3A43-4B2F-9FD8-3C6A62E3C3A3}" type="datetimeFigureOut">
              <a:rPr lang="ru-RU" smtClean="0"/>
              <a:t>12.09.2019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C64B2E-37C9-4933-96B2-75F8A7233E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1238" y="0"/>
            <a:ext cx="6096762" cy="9144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3E2D33-3A43-4B2F-9FD8-3C6A62E3C3A3}" type="datetimeFigureOut">
              <a:rPr lang="ru-RU" smtClean="0"/>
              <a:t>12.09.2019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C64B2E-37C9-4933-96B2-75F8A7233E2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289037"/>
            <a:ext cx="2857500" cy="154940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42900" y="1875952"/>
            <a:ext cx="2857500" cy="931333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42900" y="2844801"/>
            <a:ext cx="6115050" cy="532341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3E2D33-3A43-4B2F-9FD8-3C6A62E3C3A3}" type="datetimeFigureOut">
              <a:rPr lang="ru-RU" smtClean="0"/>
              <a:t>12.09.2019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C64B2E-37C9-4933-96B2-75F8A7233E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15172" y="1422400"/>
            <a:ext cx="2057400" cy="26416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3E2D33-3A43-4B2F-9FD8-3C6A62E3C3A3}" type="datetimeFigureOut">
              <a:rPr lang="ru-RU" smtClean="0"/>
              <a:t>12.09.2019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C64B2E-37C9-4933-96B2-75F8A7233E2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71500" y="1422400"/>
            <a:ext cx="3429000" cy="6096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28650" y="1524005"/>
            <a:ext cx="3314700" cy="468604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297544" y="1272455"/>
            <a:ext cx="514350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3752750" y="1249048"/>
            <a:ext cx="486918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8650" y="6400800"/>
            <a:ext cx="3314700" cy="1016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611945" y="-1087896"/>
            <a:ext cx="1229165" cy="2185183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26613" y="28137"/>
            <a:ext cx="1276643" cy="2269588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37161" y="1406770"/>
            <a:ext cx="844288" cy="1470165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759655" y="-72"/>
            <a:ext cx="6098345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76706" y="366184"/>
            <a:ext cx="5623560" cy="1524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076706" y="1930400"/>
            <a:ext cx="5623560" cy="64008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2686050" y="8407400"/>
            <a:ext cx="1600200" cy="63500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C3E2D33-3A43-4B2F-9FD8-3C6A62E3C3A3}" type="datetimeFigureOut">
              <a:rPr lang="ru-RU" smtClean="0"/>
              <a:t>12.09.2019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4286250" y="8407400"/>
            <a:ext cx="2171700" cy="63500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6460236" y="8407400"/>
            <a:ext cx="342900" cy="63500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3C64B2E-37C9-4933-96B2-75F8A7233E2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6712" y="35496"/>
            <a:ext cx="5904656" cy="576064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rgbClr val="0033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ПРОЕКТ</a:t>
            </a:r>
            <a:br>
              <a:rPr lang="ru-RU" sz="1800" b="1" dirty="0" smtClean="0">
                <a:solidFill>
                  <a:srgbClr val="0033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rgbClr val="0033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расписания ГИА-11 в 2020 году</a:t>
            </a:r>
            <a:endParaRPr lang="ru-RU" sz="1800" b="1" dirty="0">
              <a:solidFill>
                <a:srgbClr val="00339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980728" y="755576"/>
            <a:ext cx="5760640" cy="936104"/>
          </a:xfrm>
          <a:prstGeom prst="roundRect">
            <a:avLst/>
          </a:prstGeom>
          <a:ln w="38100">
            <a:solidFill>
              <a:srgbClr val="B00022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Допуск к ГИА-11</a:t>
            </a:r>
          </a:p>
          <a:p>
            <a:pPr algn="ctr"/>
            <a:endParaRPr lang="ru-RU" sz="500" b="1" dirty="0" smtClean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декабря 2019 г</a:t>
            </a:r>
            <a:r>
              <a:rPr lang="ru-RU" sz="1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2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Итоговое сочинение (изложение) (основной срок)</a:t>
            </a:r>
          </a:p>
          <a:p>
            <a:pPr algn="just"/>
            <a:r>
              <a:rPr lang="ru-RU" sz="1200" b="1" i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февраля 2020 г. </a:t>
            </a:r>
            <a:r>
              <a:rPr lang="ru-RU" sz="1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Итоговое сочинение (изложение) (дополнительный срок)</a:t>
            </a:r>
          </a:p>
          <a:p>
            <a:pPr algn="just"/>
            <a:r>
              <a:rPr lang="ru-RU" sz="1200" b="1" i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мая 2020 г.</a:t>
            </a:r>
            <a:r>
              <a:rPr lang="ru-RU" sz="1200" i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Итоговое сочинение (изложение) (дополнительный срок)</a:t>
            </a:r>
            <a:endParaRPr lang="ru-RU" sz="12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36712" y="1763688"/>
            <a:ext cx="5760000" cy="2880320"/>
          </a:xfrm>
          <a:prstGeom prst="roundRect">
            <a:avLst/>
          </a:prstGeom>
          <a:ln w="38100">
            <a:solidFill>
              <a:srgbClr val="00206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Досрочный период ГИА-11</a:t>
            </a:r>
          </a:p>
          <a:p>
            <a:endParaRPr lang="ru-RU" sz="500" b="1" dirty="0" smtClean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марта 2020 г.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География, литература</a:t>
            </a:r>
          </a:p>
          <a:p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 марта 2020 г.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язык</a:t>
            </a:r>
          </a:p>
          <a:p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 марта 2020 г.</a:t>
            </a:r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базового и профильного уровней</a:t>
            </a:r>
          </a:p>
          <a:p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</a:t>
            </a:r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марта 2020 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Иностранные языки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(письменно),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биология, физика</a:t>
            </a:r>
          </a:p>
          <a:p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апреля 2020 г.</a:t>
            </a:r>
            <a:r>
              <a:rPr lang="ru-RU" sz="12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Иностранные языки (устно)</a:t>
            </a:r>
          </a:p>
          <a:p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апреля 2020 г.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Обществознание, информатика и ИКТ</a:t>
            </a:r>
          </a:p>
          <a:p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апреля 2020 </a:t>
            </a:r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История, химия</a:t>
            </a:r>
          </a:p>
          <a:p>
            <a:r>
              <a:rPr lang="ru-RU" sz="1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апреля 2020 г.</a:t>
            </a:r>
            <a:r>
              <a:rPr lang="ru-RU" sz="12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(резерв)</a:t>
            </a:r>
            <a:r>
              <a:rPr lang="ru-RU" sz="1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География, химия, информатика и ИКТ, иностранные языки (устно), история</a:t>
            </a:r>
          </a:p>
          <a:p>
            <a:r>
              <a:rPr lang="ru-RU" sz="1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апреля 2020 г.</a:t>
            </a:r>
            <a:r>
              <a:rPr lang="ru-RU" sz="12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(резерв) </a:t>
            </a:r>
            <a:r>
              <a:rPr lang="ru-RU" sz="1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Иностранные языки (письменно), литература, физика, обществознание, биология</a:t>
            </a:r>
          </a:p>
          <a:p>
            <a:r>
              <a:rPr lang="ru-RU" sz="1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 апреля 2020 г.</a:t>
            </a:r>
            <a:r>
              <a:rPr lang="ru-RU" sz="12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(резерв) </a:t>
            </a:r>
            <a:r>
              <a:rPr lang="ru-RU" sz="1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язык, математика базового и профильного уровней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980728" y="4716016"/>
            <a:ext cx="5760640" cy="3312368"/>
          </a:xfrm>
          <a:prstGeom prst="roundRect">
            <a:avLst/>
          </a:prstGeom>
          <a:ln w="38100">
            <a:solidFill>
              <a:srgbClr val="58267E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период ГИА-11</a:t>
            </a:r>
          </a:p>
          <a:p>
            <a:endParaRPr lang="ru-RU" sz="500" b="1" dirty="0" smtClean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b="1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 мая 2020 г.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География, литература, информатика и ИКТ</a:t>
            </a:r>
          </a:p>
          <a:p>
            <a:r>
              <a:rPr lang="ru-RU" sz="1200" b="1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 мая 2020 г.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</a:t>
            </a:r>
          </a:p>
          <a:p>
            <a:r>
              <a:rPr lang="ru-RU" sz="1200" b="1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июня 2020 г.</a:t>
            </a:r>
            <a:r>
              <a:rPr lang="ru-RU" sz="1200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базового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профильного уровней</a:t>
            </a:r>
          </a:p>
          <a:p>
            <a:r>
              <a:rPr lang="ru-RU" sz="1200" b="1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июня 2020 г.</a:t>
            </a:r>
            <a:r>
              <a:rPr lang="ru-RU" sz="1200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История,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физика</a:t>
            </a:r>
          </a:p>
          <a:p>
            <a:r>
              <a:rPr lang="ru-RU" sz="1200" b="1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июня 2020 г.</a:t>
            </a:r>
            <a:r>
              <a:rPr lang="ru-RU" sz="1200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Обществознание, химия</a:t>
            </a:r>
          </a:p>
          <a:p>
            <a:r>
              <a:rPr lang="ru-RU" sz="1200" b="1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 </a:t>
            </a:r>
            <a:r>
              <a:rPr lang="ru-RU" sz="1200" b="1" dirty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июня 2020 г.</a:t>
            </a:r>
            <a:r>
              <a:rPr lang="ru-RU" sz="1200" dirty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Иностранные языки (письменно), биология</a:t>
            </a:r>
          </a:p>
          <a:p>
            <a:r>
              <a:rPr lang="ru-RU" sz="1200" b="1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июня 2020 г.</a:t>
            </a:r>
            <a:r>
              <a:rPr lang="ru-RU" sz="1200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Иностранные языки (устно)</a:t>
            </a:r>
          </a:p>
          <a:p>
            <a:r>
              <a:rPr lang="ru-RU" sz="1200" b="1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 июня 2020 г.</a:t>
            </a:r>
            <a:r>
              <a:rPr lang="ru-RU" sz="1200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Иностранные языки (устно)</a:t>
            </a:r>
          </a:p>
          <a:p>
            <a:r>
              <a:rPr lang="ru-RU" sz="1200" b="1" i="1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 июня 2020 г.</a:t>
            </a:r>
            <a:r>
              <a:rPr lang="ru-RU" sz="1200" i="1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(резерв) </a:t>
            </a:r>
            <a:r>
              <a:rPr lang="ru-RU" sz="1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География, литература, информатика и ИКТ, иностранные языки (устно)</a:t>
            </a:r>
          </a:p>
          <a:p>
            <a:r>
              <a:rPr lang="ru-RU" sz="1200" b="1" i="1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июня 2020 г.</a:t>
            </a:r>
            <a:r>
              <a:rPr lang="ru-RU" sz="1200" i="1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(резерв)</a:t>
            </a:r>
            <a:r>
              <a:rPr lang="ru-RU" sz="1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Иностранные языки (письменно), биология</a:t>
            </a:r>
            <a:endParaRPr lang="ru-RU" sz="12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b="1" i="1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 июня 2020 г.</a:t>
            </a:r>
            <a:r>
              <a:rPr lang="ru-RU" sz="1200" i="1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(резерв) </a:t>
            </a:r>
            <a:r>
              <a:rPr lang="ru-RU" sz="1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</a:t>
            </a:r>
            <a:r>
              <a:rPr lang="ru-RU" sz="1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язык </a:t>
            </a:r>
          </a:p>
          <a:p>
            <a:r>
              <a:rPr lang="ru-RU" sz="1200" b="1" i="1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200" b="1" i="1" dirty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200" b="1" i="1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июня 2020 г.</a:t>
            </a:r>
            <a:r>
              <a:rPr lang="ru-RU" sz="1200" i="1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(резерв) </a:t>
            </a:r>
            <a:r>
              <a:rPr lang="ru-RU" sz="1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Обществознание, химия</a:t>
            </a:r>
          </a:p>
          <a:p>
            <a:r>
              <a:rPr lang="ru-RU" sz="1200" b="1" i="1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 июня 2020 г.</a:t>
            </a:r>
            <a:r>
              <a:rPr lang="ru-RU" sz="1200" i="1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(резерв)</a:t>
            </a:r>
            <a:r>
              <a:rPr lang="ru-RU" sz="1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История, </a:t>
            </a:r>
            <a:r>
              <a:rPr lang="ru-RU" sz="1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физика</a:t>
            </a:r>
          </a:p>
          <a:p>
            <a:r>
              <a:rPr lang="ru-RU" sz="1200" b="1" i="1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 июня 2020 г.</a:t>
            </a:r>
            <a:r>
              <a:rPr lang="ru-RU" sz="1200" i="1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(резерв) </a:t>
            </a:r>
            <a:r>
              <a:rPr lang="ru-RU" sz="1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базового </a:t>
            </a:r>
            <a:r>
              <a:rPr lang="ru-RU" sz="1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профильного уровней </a:t>
            </a:r>
          </a:p>
          <a:p>
            <a:r>
              <a:rPr lang="ru-RU" sz="1200" b="1" i="1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 </a:t>
            </a:r>
            <a:r>
              <a:rPr lang="ru-RU" sz="1200" b="1" i="1" dirty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июня 2020 г.</a:t>
            </a:r>
            <a:r>
              <a:rPr lang="ru-RU" sz="1200" i="1" dirty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(резерв) </a:t>
            </a:r>
            <a:r>
              <a:rPr lang="ru-RU" sz="1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всем учебным предметам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36712" y="8100392"/>
            <a:ext cx="5760000" cy="936104"/>
          </a:xfrm>
          <a:prstGeom prst="roundRect">
            <a:avLst/>
          </a:prstGeom>
          <a:ln w="38100">
            <a:solidFill>
              <a:srgbClr val="80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Дополнительный (сентябрьский) период ГИА-11</a:t>
            </a:r>
          </a:p>
          <a:p>
            <a:endParaRPr lang="ru-RU" sz="500" b="1" dirty="0" smtClean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сентября 2020 г.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</a:t>
            </a:r>
          </a:p>
          <a:p>
            <a:r>
              <a:rPr lang="ru-RU" sz="12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сентября 2020 г.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базового уровня</a:t>
            </a:r>
          </a:p>
          <a:p>
            <a:r>
              <a:rPr lang="ru-RU" sz="1200" b="1" i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 сентября 2020 г.</a:t>
            </a:r>
            <a:r>
              <a:rPr lang="ru-RU" sz="1200" i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(резерв) </a:t>
            </a:r>
            <a:r>
              <a:rPr lang="ru-RU" sz="1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базового уровня, русский язык</a:t>
            </a:r>
          </a:p>
        </p:txBody>
      </p:sp>
      <p:pic>
        <p:nvPicPr>
          <p:cNvPr id="9" name="Picture 2" descr="C:\Users\shapeeva\Desktop\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1086" y="26520"/>
            <a:ext cx="639939" cy="585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16468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156</TotalTime>
  <Words>379</Words>
  <Application>Microsoft Office PowerPoint</Application>
  <PresentationFormat>Экран (4:3)</PresentationFormat>
  <Paragraphs>40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Солнцестояние</vt:lpstr>
      <vt:lpstr>ПРОЕКТ расписания ГИА-11 в 2020 году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Расписание ГИА-9 2020 год</dc:title>
  <dc:creator>Татьяна Шапеева</dc:creator>
  <cp:lastModifiedBy>Мария Гридунова</cp:lastModifiedBy>
  <cp:revision>15</cp:revision>
  <dcterms:created xsi:type="dcterms:W3CDTF">2019-08-07T11:43:30Z</dcterms:created>
  <dcterms:modified xsi:type="dcterms:W3CDTF">2019-09-12T12:25:05Z</dcterms:modified>
</cp:coreProperties>
</file>