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52" y="13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074420" y="479864"/>
            <a:ext cx="5554980" cy="1962912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074420" y="2466752"/>
            <a:ext cx="5554980" cy="23368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CFFE4-EC38-4D3F-AE37-07454313FA69}" type="datetimeFigureOut">
              <a:rPr lang="ru-RU" smtClean="0"/>
              <a:pPr/>
              <a:t>06.01.2019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9AF41-CDCD-4F4F-B3BD-880359A564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91075" y="1885069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867882" y="1793355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CFFE4-EC38-4D3F-AE37-07454313FA69}" type="datetimeFigureOut">
              <a:rPr lang="ru-RU" smtClean="0"/>
              <a:pPr/>
              <a:t>06.01.2019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9AF41-CDCD-4F4F-B3BD-880359A564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143500" y="366186"/>
            <a:ext cx="1371600" cy="7802033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57250" y="366188"/>
            <a:ext cx="4171950" cy="780203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CFFE4-EC38-4D3F-AE37-07454313FA69}" type="datetimeFigureOut">
              <a:rPr lang="ru-RU" smtClean="0"/>
              <a:pPr/>
              <a:t>06.01.2019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9AF41-CDCD-4F4F-B3BD-880359A564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CFFE4-EC38-4D3F-AE37-07454313FA69}" type="datetimeFigureOut">
              <a:rPr lang="ru-RU" smtClean="0"/>
              <a:pPr/>
              <a:t>06.01.2019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9AF41-CDCD-4F4F-B3BD-880359A564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712168" y="-72"/>
            <a:ext cx="514350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33794" y="3467100"/>
            <a:ext cx="4800600" cy="3048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33794" y="1422400"/>
            <a:ext cx="4800600" cy="2012949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CFFE4-EC38-4D3F-AE37-07454313FA69}" type="datetimeFigureOut">
              <a:rPr lang="ru-RU" smtClean="0"/>
              <a:pPr/>
              <a:t>06.01.2019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9AF41-CDCD-4F4F-B3BD-880359A564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1714500" y="0"/>
            <a:ext cx="5715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29241" y="3752875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806048" y="3661160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76706" y="2032000"/>
            <a:ext cx="27432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957066" y="2032000"/>
            <a:ext cx="27432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CFFE4-EC38-4D3F-AE37-07454313FA69}" type="datetimeFigureOut">
              <a:rPr lang="ru-RU" smtClean="0"/>
              <a:pPr/>
              <a:t>06.01.2019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9AF41-CDCD-4F4F-B3BD-880359A564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6880448"/>
            <a:ext cx="6172200" cy="1524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49758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4290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9758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CFFE4-EC38-4D3F-AE37-07454313FA69}" type="datetimeFigureOut">
              <a:rPr lang="ru-RU" smtClean="0"/>
              <a:pPr/>
              <a:t>06.01.2019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9AF41-CDCD-4F4F-B3BD-880359A564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CFFE4-EC38-4D3F-AE37-07454313FA69}" type="datetimeFigureOut">
              <a:rPr lang="ru-RU" smtClean="0"/>
              <a:pPr/>
              <a:t>06.01.2019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9AF41-CDCD-4F4F-B3BD-880359A564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1238" y="0"/>
            <a:ext cx="6096762" cy="9144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CFFE4-EC38-4D3F-AE37-07454313FA69}" type="datetimeFigureOut">
              <a:rPr lang="ru-RU" smtClean="0"/>
              <a:pPr/>
              <a:t>06.01.2019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9AF41-CDCD-4F4F-B3BD-880359A564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289037"/>
            <a:ext cx="2857500" cy="154940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42900" y="1875952"/>
            <a:ext cx="2857500" cy="931333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42900" y="2844801"/>
            <a:ext cx="6115050" cy="532341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CFFE4-EC38-4D3F-AE37-07454313FA69}" type="datetimeFigureOut">
              <a:rPr lang="ru-RU" smtClean="0"/>
              <a:pPr/>
              <a:t>06.01.2019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9AF41-CDCD-4F4F-B3BD-880359A564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15172" y="1422400"/>
            <a:ext cx="2057400" cy="26416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CFFE4-EC38-4D3F-AE37-07454313FA69}" type="datetimeFigureOut">
              <a:rPr lang="ru-RU" smtClean="0"/>
              <a:pPr/>
              <a:t>06.01.2019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9AF41-CDCD-4F4F-B3BD-880359A564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71500" y="1422400"/>
            <a:ext cx="3429000" cy="6096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28650" y="1524005"/>
            <a:ext cx="3314700" cy="468604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297544" y="1272455"/>
            <a:ext cx="514350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3752750" y="1249048"/>
            <a:ext cx="486918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8650" y="6400800"/>
            <a:ext cx="3314700" cy="1016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611945" y="-1087896"/>
            <a:ext cx="1229165" cy="2185183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26613" y="28137"/>
            <a:ext cx="1276643" cy="2269588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37161" y="1406770"/>
            <a:ext cx="844288" cy="1470165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759655" y="-72"/>
            <a:ext cx="6098345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76706" y="366184"/>
            <a:ext cx="5623560" cy="1524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076706" y="1930400"/>
            <a:ext cx="5623560" cy="64008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2686050" y="8407400"/>
            <a:ext cx="1600200" cy="63500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EDCFFE4-EC38-4D3F-AE37-07454313FA69}" type="datetimeFigureOut">
              <a:rPr lang="ru-RU" smtClean="0"/>
              <a:pPr/>
              <a:t>06.01.2019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4286250" y="8407400"/>
            <a:ext cx="2171700" cy="63500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6460236" y="8407400"/>
            <a:ext cx="342900" cy="63500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EB9AF41-CDCD-4F4F-B3BD-880359A564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hapeeva\Desktop\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9280" y="67233"/>
            <a:ext cx="831701" cy="760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Блок-схема: альтернативный процесс 3"/>
          <p:cNvSpPr/>
          <p:nvPr/>
        </p:nvSpPr>
        <p:spPr>
          <a:xfrm>
            <a:off x="836712" y="467544"/>
            <a:ext cx="5256584" cy="3240360"/>
          </a:xfrm>
          <a:prstGeom prst="flowChartAlternateProcess">
            <a:avLst/>
          </a:prstGeom>
          <a:ln w="571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85725" algn="ctr"/>
            <a:r>
              <a:rPr lang="ru-RU" sz="1600" b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Досрочный период </a:t>
            </a:r>
          </a:p>
          <a:p>
            <a:pPr marL="85725" algn="just"/>
            <a:r>
              <a:rPr lang="ru-RU" sz="135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марта 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география, литература</a:t>
            </a:r>
          </a:p>
          <a:p>
            <a:pPr marL="85725" algn="just"/>
            <a:r>
              <a:rPr lang="ru-RU" sz="135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 марта 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</a:t>
            </a:r>
          </a:p>
          <a:p>
            <a:pPr marL="85725" algn="just"/>
            <a:r>
              <a:rPr lang="ru-RU" sz="135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 марта 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история, химия</a:t>
            </a:r>
          </a:p>
          <a:p>
            <a:pPr marL="85725" algn="just"/>
            <a:r>
              <a:rPr lang="ru-RU" sz="135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 марта 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иностранные языки (устно)</a:t>
            </a:r>
          </a:p>
          <a:p>
            <a:pPr marL="85725" algn="just"/>
            <a:r>
              <a:rPr lang="ru-RU" sz="135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 марта 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базового и профильного уровня</a:t>
            </a:r>
          </a:p>
          <a:p>
            <a:pPr marL="85725" algn="just"/>
            <a:r>
              <a:rPr lang="ru-RU" sz="135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апреля 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биология, физика, иностранные языки</a:t>
            </a:r>
          </a:p>
          <a:p>
            <a:pPr marL="85725" algn="just"/>
            <a:r>
              <a:rPr lang="ru-RU" sz="135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апреля 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обществознание, информатика 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ИКТ</a:t>
            </a:r>
          </a:p>
          <a:p>
            <a:pPr marL="85725" algn="ctr"/>
            <a:r>
              <a:rPr lang="ru-RU" sz="14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Резервные дни</a:t>
            </a:r>
          </a:p>
          <a:p>
            <a:pPr marL="85725" algn="just"/>
            <a:r>
              <a:rPr lang="ru-RU" sz="135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апреля 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география, химия, информатика и ИКТ, иностранные языки (устно), история</a:t>
            </a:r>
          </a:p>
          <a:p>
            <a:pPr marL="85725" algn="just"/>
            <a:r>
              <a:rPr lang="ru-RU" sz="135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апреля 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иностранные языки, литература, физика, обществознание, биология</a:t>
            </a:r>
          </a:p>
          <a:p>
            <a:pPr marL="85725" algn="just"/>
            <a:r>
              <a:rPr lang="ru-RU" sz="135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апреля 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язык, математика базового </a:t>
            </a:r>
            <a:b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профильного уровня</a:t>
            </a:r>
            <a:endParaRPr lang="ru-RU" sz="135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1412776" y="3851920"/>
            <a:ext cx="5328000" cy="4104456"/>
          </a:xfrm>
          <a:prstGeom prst="flowChartAlternateProcess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179388" algn="ctr"/>
            <a:r>
              <a:rPr lang="ru-RU" sz="1500" b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период </a:t>
            </a:r>
          </a:p>
          <a:p>
            <a:pPr marL="179388" algn="just"/>
            <a:r>
              <a:rPr lang="ru-RU" sz="135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 мая 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география, литература</a:t>
            </a:r>
          </a:p>
          <a:p>
            <a:pPr marL="179388" algn="just"/>
            <a:r>
              <a:rPr lang="ru-RU" sz="135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 мая 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базового и профильного уровня</a:t>
            </a:r>
          </a:p>
          <a:p>
            <a:pPr marL="179388" algn="just"/>
            <a:r>
              <a:rPr lang="ru-RU" sz="135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 мая 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 и физика</a:t>
            </a:r>
            <a:endParaRPr lang="ru-RU" sz="135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9388" algn="just"/>
            <a:r>
              <a:rPr lang="ru-RU" sz="135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июня 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</a:t>
            </a:r>
          </a:p>
          <a:p>
            <a:pPr marL="179388" algn="just"/>
            <a:r>
              <a:rPr lang="ru-RU" sz="135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июня 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химия и иностранные языки  </a:t>
            </a:r>
          </a:p>
          <a:p>
            <a:pPr marL="179388" algn="just"/>
            <a:r>
              <a:rPr lang="ru-RU" sz="135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июня 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иностранные языки (устно)</a:t>
            </a:r>
          </a:p>
          <a:p>
            <a:pPr marL="179388" algn="just"/>
            <a:r>
              <a:rPr lang="ru-RU" sz="135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июня 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иностранные языки (устно)</a:t>
            </a:r>
          </a:p>
          <a:p>
            <a:pPr marL="179388" algn="just"/>
            <a:r>
              <a:rPr lang="ru-RU" sz="135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июня 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обществознание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9388" algn="just"/>
            <a:r>
              <a:rPr lang="ru-RU" sz="1350" b="1" i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 июня 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биология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информатика и ИКТ</a:t>
            </a:r>
            <a:endParaRPr lang="ru-RU" sz="1350" b="1" i="1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9388" algn="ctr"/>
            <a:r>
              <a:rPr lang="ru-RU" sz="15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Резервные дни</a:t>
            </a:r>
          </a:p>
          <a:p>
            <a:pPr marL="179388" algn="just"/>
            <a:r>
              <a:rPr lang="ru-RU" sz="135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 июня  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география, литература</a:t>
            </a:r>
          </a:p>
          <a:p>
            <a:pPr marL="179388" algn="just"/>
            <a:r>
              <a:rPr lang="ru-RU" sz="135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 июня 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физика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история</a:t>
            </a:r>
            <a:endParaRPr lang="ru-RU" sz="1350" b="1" i="1" dirty="0" smtClean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9388" algn="just"/>
            <a:r>
              <a:rPr lang="ru-RU" sz="135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</a:t>
            </a:r>
            <a:r>
              <a:rPr lang="ru-RU" sz="1350" b="1" i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июня 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биология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химия и информатика 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ИКТ </a:t>
            </a:r>
          </a:p>
          <a:p>
            <a:pPr marL="179388" algn="just"/>
            <a:r>
              <a:rPr lang="ru-RU" sz="135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 июня 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базового и профильного уровня</a:t>
            </a:r>
          </a:p>
          <a:p>
            <a:pPr marL="179388" algn="just"/>
            <a:r>
              <a:rPr lang="ru-RU" sz="135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 июня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язык </a:t>
            </a:r>
          </a:p>
          <a:p>
            <a:pPr marL="179388" algn="just"/>
            <a:r>
              <a:rPr lang="ru-RU" sz="135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 июня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иностранные 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языки (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устно)</a:t>
            </a:r>
          </a:p>
          <a:p>
            <a:pPr marL="179388" algn="just"/>
            <a:r>
              <a:rPr lang="ru-RU" sz="1350" b="1" i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 июня 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обществознание и иностранные 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языки 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79388" algn="just"/>
            <a:r>
              <a:rPr lang="ru-RU" sz="135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июля 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всем учебным предметам </a:t>
            </a:r>
            <a:endParaRPr lang="ru-RU" sz="135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836712" y="8100392"/>
            <a:ext cx="5328000" cy="936104"/>
          </a:xfrm>
          <a:prstGeom prst="flowChartAlternateProcess">
            <a:avLst/>
          </a:prstGeom>
          <a:ln w="571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74638" algn="ctr"/>
            <a:endParaRPr lang="ru-RU" sz="1500" b="1" dirty="0" smtClean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638" algn="ctr"/>
            <a:r>
              <a:rPr lang="ru-RU" sz="1500" b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Дополнительный период (сентябрьские сроки) </a:t>
            </a:r>
          </a:p>
          <a:p>
            <a:pPr marL="274638" algn="just"/>
            <a:r>
              <a:rPr lang="ru-RU" sz="135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сентября 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</a:t>
            </a:r>
          </a:p>
          <a:p>
            <a:pPr marL="274638" algn="just"/>
            <a:r>
              <a:rPr lang="ru-RU" sz="135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сентября 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базового уровня</a:t>
            </a:r>
          </a:p>
          <a:p>
            <a:pPr marL="274638" algn="just"/>
            <a:r>
              <a:rPr lang="ru-RU" sz="135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сентября 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базовая, русский язык</a:t>
            </a:r>
          </a:p>
          <a:p>
            <a:pPr marL="274638" algn="just"/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4704" y="35496"/>
            <a:ext cx="3012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Расписание ЕГЭ в 2019 году</a:t>
            </a:r>
            <a:endParaRPr lang="ru-RU" b="1" i="1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25144" y="0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</a:t>
            </a:r>
            <a:endParaRPr lang="ru-RU" sz="1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3897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138</TotalTime>
  <Words>214</Words>
  <Application>Microsoft Office PowerPoint</Application>
  <PresentationFormat>Экран (4:3)</PresentationFormat>
  <Paragraphs>38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Солнцестояние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 Шапеева</dc:creator>
  <cp:lastModifiedBy>Учитель</cp:lastModifiedBy>
  <cp:revision>17</cp:revision>
  <cp:lastPrinted>2017-10-23T08:00:59Z</cp:lastPrinted>
  <dcterms:created xsi:type="dcterms:W3CDTF">2017-10-23T07:24:19Z</dcterms:created>
  <dcterms:modified xsi:type="dcterms:W3CDTF">2019-01-06T15:23:19Z</dcterms:modified>
</cp:coreProperties>
</file>