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17"/>
  </p:notesMasterIdLst>
  <p:sldIdLst>
    <p:sldId id="256" r:id="rId2"/>
    <p:sldId id="331" r:id="rId3"/>
    <p:sldId id="286" r:id="rId4"/>
    <p:sldId id="323" r:id="rId5"/>
    <p:sldId id="324" r:id="rId6"/>
    <p:sldId id="332" r:id="rId7"/>
    <p:sldId id="330" r:id="rId8"/>
    <p:sldId id="325" r:id="rId9"/>
    <p:sldId id="328" r:id="rId10"/>
    <p:sldId id="333" r:id="rId11"/>
    <p:sldId id="336" r:id="rId12"/>
    <p:sldId id="334" r:id="rId13"/>
    <p:sldId id="337" r:id="rId14"/>
    <p:sldId id="329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3073" autoAdjust="0"/>
  </p:normalViewPr>
  <p:slideViewPr>
    <p:cSldViewPr>
      <p:cViewPr>
        <p:scale>
          <a:sx n="75" d="100"/>
          <a:sy n="75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252EE-ED6B-49ED-9920-899BA660BFC2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06E05-EAEC-4DEA-B6D1-50C85A3B9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539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BC30-25C4-4794-A4A0-B705275245C9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33EEC-AB69-43A2-8CA1-0AEE525F414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BC30-25C4-4794-A4A0-B705275245C9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3EEC-AB69-43A2-8CA1-0AEE525F41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BC30-25C4-4794-A4A0-B705275245C9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3EEC-AB69-43A2-8CA1-0AEE525F41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5613" y="1598613"/>
            <a:ext cx="4037012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5613" y="3922713"/>
            <a:ext cx="4037012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A2816-5F99-4C8F-BE9C-1846BDC9B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BC30-25C4-4794-A4A0-B705275245C9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33EEC-AB69-43A2-8CA1-0AEE525F414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BC30-25C4-4794-A4A0-B705275245C9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33EEC-AB69-43A2-8CA1-0AEE525F414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BC30-25C4-4794-A4A0-B705275245C9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33EEC-AB69-43A2-8CA1-0AEE525F414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BC30-25C4-4794-A4A0-B705275245C9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33EEC-AB69-43A2-8CA1-0AEE525F414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BC30-25C4-4794-A4A0-B705275245C9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33EEC-AB69-43A2-8CA1-0AEE525F414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BC30-25C4-4794-A4A0-B705275245C9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33EEC-AB69-43A2-8CA1-0AEE525F414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BC30-25C4-4794-A4A0-B705275245C9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33EEC-AB69-43A2-8CA1-0AEE525F414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BC30-25C4-4794-A4A0-B705275245C9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33EEC-AB69-43A2-8CA1-0AEE525F414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C63BC30-25C4-4794-A4A0-B705275245C9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F233EEC-AB69-43A2-8CA1-0AEE525F414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ADMIN\Desktop\12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5712"/>
            <a:ext cx="5854794" cy="443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99592" y="116632"/>
            <a:ext cx="72008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Муниципальное 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б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юджетное общеобразовательное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чреждение Дмитровского района Орловской области «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Домаховская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 средняя общеобразовательная школа»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IMG_20150407_0857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" t="11633" r="7703" b="3578"/>
          <a:stretch/>
        </p:blipFill>
        <p:spPr bwMode="auto">
          <a:xfrm>
            <a:off x="686033" y="969812"/>
            <a:ext cx="7846898" cy="532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1593" y="39214"/>
            <a:ext cx="8280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нашей школе был проведён конкурс стенгазет «Пионерский репортёр». Стенгазета-победитель, которая будет представлять школу и район в областном этапе конкурса.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16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IMG_20150406_095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556792"/>
            <a:ext cx="652872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 марта ученики нашей школы принимали участие в районном конкурсе чтецов «Я люблю тебя, Россия», посвящённом 70-летию Победы. Епихин Дмитрий (крайний слева) занял 2 место в возрастной категории 16-18 лет.</a:t>
            </a:r>
          </a:p>
        </p:txBody>
      </p:sp>
    </p:spTree>
    <p:extLst>
      <p:ext uri="{BB962C8B-B14F-4D97-AF65-F5344CB8AC3E}">
        <p14:creationId xmlns:p14="http://schemas.microsoft.com/office/powerpoint/2010/main" val="348561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IMG_20150324_104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24" y="630908"/>
            <a:ext cx="3961656" cy="297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IMG_20150324_104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661" y="666180"/>
            <a:ext cx="3997011" cy="293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IMG_20150324_1040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82" y="3695018"/>
            <a:ext cx="3976898" cy="29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esktop\IMG_20150324_1040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661" y="3717176"/>
            <a:ext cx="3976300" cy="290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6124" y="-47858"/>
            <a:ext cx="820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24 марта состоялся субботник по благоустройству воинского захоронения в с. Б. - </a:t>
            </a:r>
            <a:r>
              <a:rPr lang="ru-RU" dirty="0" err="1" smtClean="0"/>
              <a:t>Кричино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23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IMG_20150408_1228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6" t="13161" r="28517"/>
          <a:stretch/>
        </p:blipFill>
        <p:spPr bwMode="auto">
          <a:xfrm>
            <a:off x="179512" y="1844824"/>
            <a:ext cx="3035300" cy="456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IMG_20150408_1228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44824"/>
            <a:ext cx="4974612" cy="373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4172" y="426026"/>
            <a:ext cx="8719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8 апреля 2015 г. ученики нашей школы приняли участие во Всероссийском Уроке Победы, который проходил </a:t>
            </a:r>
            <a:r>
              <a:rPr lang="ru-RU" sz="2000" dirty="0"/>
              <a:t>под девизом: </a:t>
            </a:r>
            <a:r>
              <a:rPr lang="ru-RU" sz="2000" dirty="0" smtClean="0"/>
              <a:t>«Гордимся</a:t>
            </a:r>
            <a:r>
              <a:rPr lang="ru-RU" sz="2000" dirty="0"/>
              <a:t>, помним</a:t>
            </a:r>
            <a:r>
              <a:rPr lang="ru-RU" sz="2000" dirty="0" smtClean="0"/>
              <a:t>!»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5889034"/>
            <a:ext cx="4974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 время семинара: «Наш край в годы Великой Отечественной войны»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84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фото для презентации\Школа. Фото\IMG_84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96855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88964" y="692696"/>
            <a:ext cx="36724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в нашей школе готовится большое мероприятие, посвящённое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70-летию Победы.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нём примут участие обучающиеся 1-11 классов, педагоги, родители, ветераны труда и труженики тыла, малолетние узники.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Горько сознавать, что в нашем сельском поселении не осталось в живых ни одного ветерана Великой Отечественной войны.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светлая память о них навсегда останется в наших сердцах и сердцах последующих поколений.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90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305800" cy="2428892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/>
              <a:t>Спасибо за внимание!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ofitsialnaya_emblema_prazdnovaniya_70-y_godovschinyi_pobed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5341"/>
            <a:ext cx="9144000" cy="393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99758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Подготовка к празднованию 70-летия Победы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5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98240" y="116632"/>
            <a:ext cx="8226425" cy="70767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C00000"/>
                </a:solidFill>
              </a:rPr>
              <a:t>Растим патриотов</a:t>
            </a:r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88" y="1700808"/>
            <a:ext cx="329269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 descr="C:\Users\ADMIN\Desktop\фото для презентации\100_1791.jpg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057097" y="1599652"/>
            <a:ext cx="3212869" cy="216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Школьные фото\IMG_3723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8696" y="4005064"/>
            <a:ext cx="337278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H:\Конкурс Мужчина 2010\PICT02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40" y="4149080"/>
            <a:ext cx="3528392" cy="225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540" y="724054"/>
            <a:ext cx="8362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 – одно из приоритетных направлений воспитательной работы школы. Традиционно в нашей школе проводится Вахта Памяти: конкурс военной песни, концерт ко Дню Победы, торжественный Митинг на братской могиле в с. Б.-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Кричино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Новая папка\IMG_20150207_0958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40" y="968534"/>
            <a:ext cx="6192688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1540" y="26064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год – год 70-летия Победы.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школе ведётся активная работа по подготовке к празднованию этой знаменательной даты.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548" y="576926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 время презентация книг учителя истории, краеведа  В. Е. Прохорова «Сермяжные истории» и «Воспоминания о лихолетье»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994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\Desktop\Новая папка\IMG_20150207_1011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0" y="1340768"/>
            <a:ext cx="674996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692696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экскурсий в краеведческом уголке нашей школы: «Грозная память войны»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02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IMG_20150321_1727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36" y="908720"/>
            <a:ext cx="3708412" cy="494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236" y="404664"/>
            <a:ext cx="8702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Урок мужества «Нет в России семьи такой, где б ни памятен был свой герой…»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34148" y="908720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err="1">
                <a:solidFill>
                  <a:srgbClr val="FF0000"/>
                </a:solidFill>
              </a:rPr>
              <a:t>Коликов</a:t>
            </a:r>
            <a:r>
              <a:rPr lang="ru-RU" sz="1400" b="1" dirty="0">
                <a:solidFill>
                  <a:srgbClr val="FF0000"/>
                </a:solidFill>
              </a:rPr>
              <a:t> Николай</a:t>
            </a:r>
            <a:r>
              <a:rPr lang="ru-RU" sz="1400" dirty="0"/>
              <a:t>, уроженец села Б-</a:t>
            </a:r>
            <a:r>
              <a:rPr lang="ru-RU" sz="1400" dirty="0" err="1"/>
              <a:t>Кричино</a:t>
            </a:r>
            <a:r>
              <a:rPr lang="ru-RU" sz="1400" dirty="0"/>
              <a:t> учился в нашей школе и успешно окончил её в 1995 году. 14 ноября 1995 года он был призван в ряды Вооруженных Сил Российской Федерации. </a:t>
            </a:r>
            <a:endParaRPr lang="ru-RU" sz="1400" dirty="0" smtClean="0"/>
          </a:p>
          <a:p>
            <a:r>
              <a:rPr lang="ru-RU" sz="1400" dirty="0" err="1" smtClean="0"/>
              <a:t>Коликов</a:t>
            </a:r>
            <a:r>
              <a:rPr lang="ru-RU" sz="1400" dirty="0" smtClean="0"/>
              <a:t> </a:t>
            </a:r>
            <a:r>
              <a:rPr lang="ru-RU" sz="1400" dirty="0"/>
              <a:t>Николай в составе своего подразделения стройбата (строительного батальона) выполнял задачи восстановления разрушенных боевыми действиями в столице Чечни, Грозном, зданий и учреждений. Их подразделение было сугубо </a:t>
            </a:r>
            <a:r>
              <a:rPr lang="ru-RU" sz="1400" dirty="0" smtClean="0"/>
              <a:t>мирным, солдаты даже не </a:t>
            </a:r>
            <a:r>
              <a:rPr lang="ru-RU" sz="1400" dirty="0"/>
              <a:t>были вооружены стрелковым оружием.</a:t>
            </a:r>
          </a:p>
          <a:p>
            <a:r>
              <a:rPr lang="ru-RU" sz="1400" dirty="0"/>
              <a:t>В ходе боестолкновений между федеральными войсками и чеченскими сепаратистами был убит президент Ичкерии-Чечни Джохар Дудаев. В ответ боевики совершили акт возмездия. Переодевшись в форму военнослужащих российской армии они </a:t>
            </a:r>
            <a:r>
              <a:rPr lang="ru-RU" sz="1400" dirty="0">
                <a:solidFill>
                  <a:srgbClr val="FF0000"/>
                </a:solidFill>
              </a:rPr>
              <a:t>4 марта 1996 </a:t>
            </a:r>
            <a:r>
              <a:rPr lang="ru-RU" sz="1400" dirty="0"/>
              <a:t>года совершили подлые и коварные нападения на наших солдат, в том числе и на подразделение военных строителей, где проходил службу наш </a:t>
            </a:r>
            <a:r>
              <a:rPr lang="ru-RU" sz="1400" dirty="0" smtClean="0"/>
              <a:t>земляк, </a:t>
            </a:r>
            <a:r>
              <a:rPr lang="ru-RU" sz="1400" dirty="0" err="1"/>
              <a:t>Коликов</a:t>
            </a:r>
            <a:r>
              <a:rPr lang="ru-RU" sz="1400" dirty="0"/>
              <a:t> Николай. Так трагически оборвалась молодая жизнь солдата, выполнявшего свой воинский и гражданский долг. </a:t>
            </a:r>
            <a:endParaRPr lang="ru-RU" sz="1400" dirty="0" smtClean="0"/>
          </a:p>
          <a:p>
            <a:r>
              <a:rPr lang="ru-RU" sz="1400" dirty="0" smtClean="0"/>
              <a:t>В </a:t>
            </a:r>
            <a:r>
              <a:rPr lang="ru-RU" sz="1400" dirty="0"/>
              <a:t>нашей памяти он навсегда останется добрым, отзывчивым и скромным человеком, которым мы его знали во время учебы в школе и жизни в селе.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8284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20150305_1225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832981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48680"/>
            <a:ext cx="883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Митинг памяти </a:t>
            </a:r>
            <a:r>
              <a:rPr lang="ru-RU" dirty="0" smtClean="0">
                <a:solidFill>
                  <a:srgbClr val="FF0000"/>
                </a:solidFill>
              </a:rPr>
              <a:t>4 марта 2015 г. </a:t>
            </a:r>
            <a:r>
              <a:rPr lang="ru-RU" dirty="0" smtClean="0"/>
              <a:t>у могилы </a:t>
            </a:r>
            <a:r>
              <a:rPr lang="ru-RU" dirty="0" err="1" smtClean="0">
                <a:solidFill>
                  <a:srgbClr val="FF0000"/>
                </a:solidFill>
              </a:rPr>
              <a:t>Коликова</a:t>
            </a:r>
            <a:r>
              <a:rPr lang="ru-RU" dirty="0" smtClean="0">
                <a:solidFill>
                  <a:srgbClr val="FF0000"/>
                </a:solidFill>
              </a:rPr>
              <a:t> Николая</a:t>
            </a:r>
            <a:r>
              <a:rPr lang="ru-RU" dirty="0" smtClean="0"/>
              <a:t>, бывшего ученика нашей школы, погибшего в Чечне </a:t>
            </a:r>
            <a:r>
              <a:rPr lang="ru-RU" dirty="0" smtClean="0">
                <a:solidFill>
                  <a:srgbClr val="FF0000"/>
                </a:solidFill>
              </a:rPr>
              <a:t>4 марта 1996 года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19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IMG_20150302_1352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10126" r="14666" b="14140"/>
          <a:stretch/>
        </p:blipFill>
        <p:spPr bwMode="auto">
          <a:xfrm>
            <a:off x="251520" y="692696"/>
            <a:ext cx="4169035" cy="578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692696"/>
            <a:ext cx="367240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школе объявлен конкурс рисунков и творческих проектов «Поклонимся великим тем годам». Итоги конкурса будут подведены 8 мая .</a:t>
            </a: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96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20150220_1054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0290"/>
            <a:ext cx="9144000" cy="50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1" y="159961"/>
            <a:ext cx="8776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Ученики нашей школы приняли активное участие в выставке  технического и декоративно-прикладного творчества «Орловская палитра», посвящённой 70-летию Победы в Великой Отечественной войне, подготовили и передали подарки ветеранам.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66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1561</TotalTime>
  <Words>575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Базовая</vt:lpstr>
      <vt:lpstr>Презентация PowerPoint</vt:lpstr>
      <vt:lpstr>Презентация PowerPoint</vt:lpstr>
      <vt:lpstr>Растим патриотов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МОУ Жаворонковская СОШ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 Николаевна</dc:creator>
  <cp:lastModifiedBy>ADMIN</cp:lastModifiedBy>
  <cp:revision>151</cp:revision>
  <dcterms:created xsi:type="dcterms:W3CDTF">2008-11-27T12:18:46Z</dcterms:created>
  <dcterms:modified xsi:type="dcterms:W3CDTF">2015-04-15T07:12:05Z</dcterms:modified>
</cp:coreProperties>
</file>